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Google Sans Medium" panose="020B0604020202020204" charset="0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Open Sans SemiBold" panose="020B0706030804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 varScale="1">
        <p:scale>
          <a:sx n="191" d="100"/>
          <a:sy n="191" d="100"/>
        </p:scale>
        <p:origin x="162" y="4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d1fef0813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d1fef0813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d1fef0813_1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d1fef0813_1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d1fef0813_1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d1fef0813_1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d1fef0813_1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d1fef0813_1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d1fef0813_1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d1fef0813_1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d1fef0813_1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d1fef0813_1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d1fef0813_1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d1fef0813_1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d1fef0813_1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d1fef0813_1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d1fef0813_1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d1fef0813_1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d1fef0813_1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d1fef0813_1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d1fef0813_1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d1fef0813_1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d1fef0813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d1fef0813_1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d1fef0813_1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d1fef0813_1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d1fef0813_1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d1fef0813_1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d1fef0813_1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d1fef0813_1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d1fef0813_1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d1fef0813_1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d1fef0813_1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d1fef0813_1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d1fef0813_1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d1fef0813_1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d1fef0813_1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d1fef0813_1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d1fef0813_1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d1fef0813_1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d1fef0813_1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d1fef0813_1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d1fef0813_1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d1fef0813_1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d1fef0813_1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d1fef0813_1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d1fef0813_1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d1fef0813_1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d1fef0813_1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d1fef0813_1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d1fef0813_1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d1fef0813_1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421698" y="4841325"/>
            <a:ext cx="464876" cy="1529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2y0461c0mKxmhJZGGMOaW1/Untitled?node-id=11%3A42&amp;scaling=scale-down&amp;page-id=0%3A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xd.adobe.com/view/1e0210e6-fb5d-4b7e-ac82-6b8d23506161-4b51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/>
        </p:nvSpPr>
        <p:spPr>
          <a:xfrm>
            <a:off x="517675" y="1819738"/>
            <a:ext cx="756678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Asclepius Healthcare </a:t>
            </a:r>
            <a:r>
              <a:rPr lang="en" sz="3600" dirty="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App Design</a:t>
            </a:r>
            <a:endParaRPr sz="3600" dirty="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8" name="Google Shape;78;p21"/>
          <p:cNvSpPr txBox="1"/>
          <p:nvPr/>
        </p:nvSpPr>
        <p:spPr>
          <a:xfrm>
            <a:off x="517675" y="2769663"/>
            <a:ext cx="49311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Amirtha Rajan PKS</a:t>
            </a:r>
            <a:endParaRPr sz="24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9" name="Google Shape;79;p21"/>
          <p:cNvCxnSpPr/>
          <p:nvPr/>
        </p:nvCxnSpPr>
        <p:spPr>
          <a:xfrm rot="10800000">
            <a:off x="517550" y="2670825"/>
            <a:ext cx="4833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9900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/>
        </p:nvSpPr>
        <p:spPr>
          <a:xfrm>
            <a:off x="3721275" y="1886850"/>
            <a:ext cx="63021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Paper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Usability studies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-468875" y="188685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5" name="Google Shape;165;p30"/>
          <p:cNvCxnSpPr/>
          <p:nvPr/>
        </p:nvCxnSpPr>
        <p:spPr>
          <a:xfrm>
            <a:off x="3504450" y="2038000"/>
            <a:ext cx="0" cy="1164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Paper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31"/>
          <p:cNvSpPr txBox="1"/>
          <p:nvPr/>
        </p:nvSpPr>
        <p:spPr>
          <a:xfrm>
            <a:off x="517675" y="1370150"/>
            <a:ext cx="2600700" cy="3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Taking the time to draft iterations of each screen of the app on paper ensured that the elements that made it to digital wireframes would be well-suited to address user pain points. For the home screen, I prioritized a </a:t>
            </a:r>
            <a:r>
              <a:rPr lang="en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quick and easy ordering process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help users save time. </a:t>
            </a:r>
            <a:endParaRPr dirty="0"/>
          </a:p>
        </p:txBody>
      </p:sp>
      <p:sp>
        <p:nvSpPr>
          <p:cNvPr id="174" name="Google Shape;174;p31"/>
          <p:cNvSpPr txBox="1"/>
          <p:nvPr/>
        </p:nvSpPr>
        <p:spPr>
          <a:xfrm>
            <a:off x="6852048" y="708298"/>
            <a:ext cx="2111627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Big View</a:t>
            </a: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: An story board of sketch for Mike ordering food from home with his colleagues.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174;p31">
            <a:extLst>
              <a:ext uri="{FF2B5EF4-FFF2-40B4-BE49-F238E27FC236}">
                <a16:creationId xmlns:a16="http://schemas.microsoft.com/office/drawing/2014/main" id="{31E3A15E-0AEA-40E5-B3AE-84814A69545A}"/>
              </a:ext>
            </a:extLst>
          </p:cNvPr>
          <p:cNvSpPr txBox="1"/>
          <p:nvPr/>
        </p:nvSpPr>
        <p:spPr>
          <a:xfrm>
            <a:off x="3449841" y="3435730"/>
            <a:ext cx="2111627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Close up </a:t>
            </a: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:Stars were used to mark the elements of each sketch that would be used in the initial digital wireframes.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A74E31B2-218D-4078-B7B4-A5C975ECA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3" t="6362" r="6181" b="4135"/>
          <a:stretch/>
        </p:blipFill>
        <p:spPr>
          <a:xfrm rot="16200000">
            <a:off x="6240214" y="2231155"/>
            <a:ext cx="1943267" cy="2637826"/>
          </a:xfrm>
          <a:prstGeom prst="rect">
            <a:avLst/>
          </a:prstGeom>
        </p:spPr>
      </p:pic>
      <p:pic>
        <p:nvPicPr>
          <p:cNvPr id="5" name="Picture 4" descr="A close up of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32F2C058-BC52-4CA5-A3CD-D9B5294E56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0" r="1978"/>
          <a:stretch/>
        </p:blipFill>
        <p:spPr>
          <a:xfrm rot="16200000">
            <a:off x="4017908" y="-103396"/>
            <a:ext cx="2041054" cy="29470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517675" y="1370150"/>
            <a:ext cx="2421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 the initial design phase continued, I made sure to base screen designs on feedback and findings from  the user research.</a:t>
            </a:r>
            <a:endParaRPr/>
          </a:p>
        </p:txBody>
      </p:sp>
      <p:sp>
        <p:nvSpPr>
          <p:cNvPr id="182" name="Google Shape;182;p32"/>
          <p:cNvSpPr txBox="1"/>
          <p:nvPr/>
        </p:nvSpPr>
        <p:spPr>
          <a:xfrm>
            <a:off x="3684647" y="2255351"/>
            <a:ext cx="11004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button at the top of the home screen makes it fast and easy for users to order.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32"/>
          <p:cNvSpPr txBox="1"/>
          <p:nvPr/>
        </p:nvSpPr>
        <p:spPr>
          <a:xfrm>
            <a:off x="7852577" y="3109900"/>
            <a:ext cx="1180473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button provides an easy option for users to choose most ordered/favorite dish.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87" y="435337"/>
            <a:ext cx="2104450" cy="4272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2"/>
          <p:cNvCxnSpPr/>
          <p:nvPr/>
        </p:nvCxnSpPr>
        <p:spPr>
          <a:xfrm rot="10800000">
            <a:off x="7371038" y="3988475"/>
            <a:ext cx="542100" cy="0"/>
          </a:xfrm>
          <a:prstGeom prst="straightConnector1">
            <a:avLst/>
          </a:prstGeom>
          <a:noFill/>
          <a:ln w="19050" cap="flat" cmpd="sng">
            <a:solidFill>
              <a:srgbClr val="F2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4679787" y="2496925"/>
            <a:ext cx="586800" cy="0"/>
          </a:xfrm>
          <a:prstGeom prst="straightConnector1">
            <a:avLst/>
          </a:prstGeom>
          <a:noFill/>
          <a:ln w="19050" cap="flat" cmpd="sng">
            <a:solidFill>
              <a:srgbClr val="F2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" name="Picture 3" descr="Shape, polygon&#10;&#10;Description automatically generated">
            <a:extLst>
              <a:ext uri="{FF2B5EF4-FFF2-40B4-BE49-F238E27FC236}">
                <a16:creationId xmlns:a16="http://schemas.microsoft.com/office/drawing/2014/main" id="{CA927424-2F1B-449A-B075-826F5AF97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646" y="725200"/>
            <a:ext cx="1865659" cy="32802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287" y="386700"/>
            <a:ext cx="2185049" cy="437009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517675" y="1370150"/>
            <a:ext cx="2421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Easy navigation was a key user need to address in the designs in addition to equipping the app to work with assistive technologies.</a:t>
            </a:r>
            <a:endParaRPr/>
          </a:p>
        </p:txBody>
      </p:sp>
      <p:sp>
        <p:nvSpPr>
          <p:cNvPr id="194" name="Google Shape;194;p33"/>
          <p:cNvSpPr txBox="1"/>
          <p:nvPr/>
        </p:nvSpPr>
        <p:spPr>
          <a:xfrm>
            <a:off x="3642425" y="717800"/>
            <a:ext cx="11004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Easy access to navigation that’s screen reader friendly.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5" name="Google Shape;195;p33"/>
          <p:cNvCxnSpPr/>
          <p:nvPr/>
        </p:nvCxnSpPr>
        <p:spPr>
          <a:xfrm>
            <a:off x="4630675" y="890925"/>
            <a:ext cx="586800" cy="0"/>
          </a:xfrm>
          <a:prstGeom prst="straightConnector1">
            <a:avLst/>
          </a:prstGeom>
          <a:noFill/>
          <a:ln w="19050" cap="flat" cmpd="sng">
            <a:solidFill>
              <a:srgbClr val="F2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CB6426E-42EA-4175-BCAC-1EDCED80D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799" y="725200"/>
            <a:ext cx="1882019" cy="37108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32875" y="1336600"/>
            <a:ext cx="2915400" cy="373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Using the completed set of digital wireframes, I created a low-fidelity prototype. The primary user flow I connected was building and ordering a Italian dish, so the prototype could be used in a usability study. 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View the 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Hestia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’s Kitchen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low-fidelity prototype</a:t>
            </a:r>
            <a:endParaRPr u="sng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011382-DD40-44FA-B984-91001D1E5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566" y="266094"/>
            <a:ext cx="3770915" cy="43935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study: findings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532875" y="1050575"/>
            <a:ext cx="78735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conducted two rounds of usability studies. Findings from the first study helped guide the designs from wireframes to mockups. The second study used a high-fidelity prototype and revealed what aspects of the mockups needed refining.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35"/>
          <p:cNvSpPr/>
          <p:nvPr/>
        </p:nvSpPr>
        <p:spPr>
          <a:xfrm>
            <a:off x="517675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5"/>
          <p:cNvSpPr txBox="1"/>
          <p:nvPr/>
        </p:nvSpPr>
        <p:spPr>
          <a:xfrm>
            <a:off x="1024300" y="2568500"/>
            <a:ext cx="3336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to order food quickly</a:t>
            </a:r>
            <a:endParaRPr dirty="0"/>
          </a:p>
        </p:txBody>
      </p:sp>
      <p:sp>
        <p:nvSpPr>
          <p:cNvPr id="211" name="Google Shape;211;p35"/>
          <p:cNvSpPr/>
          <p:nvPr/>
        </p:nvSpPr>
        <p:spPr>
          <a:xfrm>
            <a:off x="711325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1024300" y="3105775"/>
            <a:ext cx="3336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more customization options</a:t>
            </a:r>
            <a:endParaRPr/>
          </a:p>
        </p:txBody>
      </p:sp>
      <p:sp>
        <p:nvSpPr>
          <p:cNvPr id="213" name="Google Shape;213;p35"/>
          <p:cNvSpPr/>
          <p:nvPr/>
        </p:nvSpPr>
        <p:spPr>
          <a:xfrm>
            <a:off x="711325" y="329237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1033263" y="3890850"/>
            <a:ext cx="33360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a delivery Schedule option</a:t>
            </a:r>
            <a:endParaRPr dirty="0"/>
          </a:p>
        </p:txBody>
      </p:sp>
      <p:sp>
        <p:nvSpPr>
          <p:cNvPr id="215" name="Google Shape;215;p35"/>
          <p:cNvSpPr/>
          <p:nvPr/>
        </p:nvSpPr>
        <p:spPr>
          <a:xfrm>
            <a:off x="720288" y="395354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456675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1 findings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4477900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4984525" y="2568500"/>
            <a:ext cx="33360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items in cart was not visible until checkout</a:t>
            </a:r>
            <a:endParaRPr dirty="0"/>
          </a:p>
        </p:txBody>
      </p:sp>
      <p:sp>
        <p:nvSpPr>
          <p:cNvPr id="219" name="Google Shape;219;p35"/>
          <p:cNvSpPr/>
          <p:nvPr/>
        </p:nvSpPr>
        <p:spPr>
          <a:xfrm>
            <a:off x="4671550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4984525" y="3198325"/>
            <a:ext cx="33360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Items already added to cart was not shown on the product</a:t>
            </a:r>
            <a:endParaRPr dirty="0"/>
          </a:p>
        </p:txBody>
      </p:sp>
      <p:sp>
        <p:nvSpPr>
          <p:cNvPr id="221" name="Google Shape;221;p35"/>
          <p:cNvSpPr/>
          <p:nvPr/>
        </p:nvSpPr>
        <p:spPr>
          <a:xfrm>
            <a:off x="4671550" y="326102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4416900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2 findings</a:t>
            </a:r>
            <a:endParaRPr b="1">
              <a:solidFill>
                <a:srgbClr val="F299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853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/>
        </p:nvSpPr>
        <p:spPr>
          <a:xfrm>
            <a:off x="3721275" y="2048400"/>
            <a:ext cx="399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Accessibility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-468875" y="20484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Refining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9" name="Google Shape;229;p36"/>
          <p:cNvCxnSpPr/>
          <p:nvPr/>
        </p:nvCxnSpPr>
        <p:spPr>
          <a:xfrm>
            <a:off x="3656850" y="2218225"/>
            <a:ext cx="0" cy="804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517675" y="1141550"/>
            <a:ext cx="24699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Early designs allowed for some customization,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but after the usability studies, I added additional options to </a:t>
            </a:r>
            <a:r>
              <a:rPr lang="en" b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choose pizza crust and sauce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I also revised the design so users see </a:t>
            </a:r>
            <a:r>
              <a:rPr lang="en" b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all the customization options 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when they first land on the screen.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6" name="Google Shape;236;p37"/>
          <p:cNvCxnSpPr/>
          <p:nvPr/>
        </p:nvCxnSpPr>
        <p:spPr>
          <a:xfrm>
            <a:off x="5728438" y="3024800"/>
            <a:ext cx="812400" cy="0"/>
          </a:xfrm>
          <a:prstGeom prst="straightConnector1">
            <a:avLst/>
          </a:prstGeom>
          <a:noFill/>
          <a:ln w="19050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" name="Google Shape;237;p37"/>
          <p:cNvSpPr txBox="1"/>
          <p:nvPr/>
        </p:nvSpPr>
        <p:spPr>
          <a:xfrm>
            <a:off x="3622138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Before usability studies</a:t>
            </a:r>
            <a:endParaRPr sz="120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632977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After usability studies</a:t>
            </a:r>
            <a:endParaRPr sz="120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375" y="1190350"/>
            <a:ext cx="1717374" cy="36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651AE3-CF5E-48CE-9DD6-513E2FAF7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295" y="1136154"/>
            <a:ext cx="1970760" cy="3777291"/>
          </a:xfrm>
          <a:prstGeom prst="rect">
            <a:avLst/>
          </a:prstGeom>
        </p:spPr>
      </p:pic>
      <p:pic>
        <p:nvPicPr>
          <p:cNvPr id="3" name="Picture 2" descr="Shape, polygon&#10;&#10;Description automatically generated">
            <a:extLst>
              <a:ext uri="{FF2B5EF4-FFF2-40B4-BE49-F238E27FC236}">
                <a16:creationId xmlns:a16="http://schemas.microsoft.com/office/drawing/2014/main" id="{DCBC1CB2-18CA-4185-BA14-477811F76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500" y="1473053"/>
            <a:ext cx="1473418" cy="3157004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6D9C13E-C47B-4AFC-9635-DB6F201F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244" y="1529176"/>
            <a:ext cx="1659985" cy="304475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38"/>
          <p:cNvSpPr txBox="1"/>
          <p:nvPr/>
        </p:nvSpPr>
        <p:spPr>
          <a:xfrm>
            <a:off x="484861" y="864410"/>
            <a:ext cx="2421300" cy="470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second usability study revealed frustration with the availablitly on items in cart , where users has to go through menu and click view cart to see the existing item quantity added to cart ,to streamline this flow, I consolidated by make this quantities available and also added a elevated cart icon to the bottom of screen.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" name="Google Shape;247;p38"/>
          <p:cNvSpPr txBox="1"/>
          <p:nvPr/>
        </p:nvSpPr>
        <p:spPr>
          <a:xfrm>
            <a:off x="3545938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Before usability study 2</a:t>
            </a:r>
            <a:endParaRPr sz="120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After usability study 2</a:t>
            </a:r>
            <a:endParaRPr sz="120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cxnSp>
        <p:nvCxnSpPr>
          <p:cNvPr id="252" name="Google Shape;252;p38"/>
          <p:cNvCxnSpPr/>
          <p:nvPr/>
        </p:nvCxnSpPr>
        <p:spPr>
          <a:xfrm>
            <a:off x="6213550" y="2757600"/>
            <a:ext cx="560400" cy="0"/>
          </a:xfrm>
          <a:prstGeom prst="straightConnector1">
            <a:avLst/>
          </a:prstGeom>
          <a:noFill/>
          <a:ln w="19050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6E9C85-E19F-42C5-9996-31C0EF28F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950" y="1141550"/>
            <a:ext cx="1908237" cy="3685473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46FD41-ED52-400C-8FEB-226E6FA56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937" y="1141550"/>
            <a:ext cx="1908237" cy="3627369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01D4868-FE7F-4412-8A5D-4531C85FD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497" y="1519162"/>
            <a:ext cx="1561036" cy="2825448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636FD9A-4F8B-4710-969F-F8E019334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418" y="1519162"/>
            <a:ext cx="1549612" cy="278043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Key 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B3839B-AECD-4AB5-9F40-4BC0331D6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773" y="1161724"/>
            <a:ext cx="1908237" cy="3685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FC8532-F2BD-4F5F-9FCB-DBC982798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69" y="1181162"/>
            <a:ext cx="1892334" cy="3626974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99A7AB-4837-4923-8C6E-50B57EEA6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281" y="1161724"/>
            <a:ext cx="2013442" cy="3685474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0245B3-22F5-4384-B541-B228CE478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9446" y="1065125"/>
            <a:ext cx="1968266" cy="3782072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50949BB6-49C3-4A0A-971C-42B56F8496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777" y="1538203"/>
            <a:ext cx="1603252" cy="2825759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40B64B-DFF5-4FDC-AF09-FF4B8BBD6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6438" y="1538203"/>
            <a:ext cx="1586895" cy="2825759"/>
          </a:xfrm>
          <a:prstGeom prst="rect">
            <a:avLst/>
          </a:prstGeom>
        </p:spPr>
      </p:pic>
      <p:pic>
        <p:nvPicPr>
          <p:cNvPr id="16" name="Picture 15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A4AD6D51-95AF-47C6-B0CD-64CE6D5593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4068" y="1562705"/>
            <a:ext cx="1591893" cy="2801257"/>
          </a:xfrm>
          <a:prstGeom prst="rect">
            <a:avLst/>
          </a:prstGeom>
        </p:spPr>
      </p:pic>
      <p:pic>
        <p:nvPicPr>
          <p:cNvPr id="18" name="Picture 1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EF2AB4B-DFB6-420E-AF72-00C0F58FBD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8781" y="1538203"/>
            <a:ext cx="1582057" cy="28741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/>
        </p:nvSpPr>
        <p:spPr>
          <a:xfrm>
            <a:off x="1231075" y="1299400"/>
            <a:ext cx="4086000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product: </a:t>
            </a:r>
            <a:endParaRPr dirty="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Asclepius Healthcare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is a healthcare app located in US.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Asclepius Healthcare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strives to deliver convenient and easy management of health and book appointments. They offer a wide spectrum of competitive service and monitoring.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Asclepius Healthcare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targets all customers like commuters and workers who lack the time or ability to visit hospital and wait in queue for appointments. 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22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22"/>
          <p:cNvSpPr/>
          <p:nvPr/>
        </p:nvSpPr>
        <p:spPr>
          <a:xfrm>
            <a:off x="517675" y="12994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2"/>
          <p:cNvSpPr txBox="1"/>
          <p:nvPr/>
        </p:nvSpPr>
        <p:spPr>
          <a:xfrm>
            <a:off x="1231075" y="3867750"/>
            <a:ext cx="344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Project duration: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June 2021 to July 2021.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22"/>
          <p:cNvSpPr/>
          <p:nvPr/>
        </p:nvSpPr>
        <p:spPr>
          <a:xfrm>
            <a:off x="517675" y="386775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2"/>
          <p:cNvSpPr/>
          <p:nvPr/>
        </p:nvSpPr>
        <p:spPr>
          <a:xfrm>
            <a:off x="643388" y="3994001"/>
            <a:ext cx="261874" cy="260801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2"/>
          <p:cNvSpPr/>
          <p:nvPr/>
        </p:nvSpPr>
        <p:spPr>
          <a:xfrm>
            <a:off x="610514" y="1447462"/>
            <a:ext cx="327623" cy="217176"/>
          </a:xfrm>
          <a:custGeom>
            <a:avLst/>
            <a:gdLst/>
            <a:ahLst/>
            <a:cxnLst/>
            <a:rect l="l" t="t" r="r" b="b"/>
            <a:pathLst>
              <a:path w="1149" h="765" extrusionOk="0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967A2C7-0328-4833-B9F1-F4578B4FB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301" y="971595"/>
            <a:ext cx="1991442" cy="381693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A0A126-1677-4E0F-A98E-B0026D0B5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952" y="1392936"/>
            <a:ext cx="1399431" cy="3077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552D8F-BC8A-436C-B80E-765994937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814" y="875259"/>
            <a:ext cx="1970760" cy="3777291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04D70C2-E9DA-4394-BF28-77CB48B48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393" y="1266637"/>
            <a:ext cx="1668226" cy="30271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/>
        </p:nvSpPr>
        <p:spPr>
          <a:xfrm>
            <a:off x="351877" y="402934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563021" y="872701"/>
            <a:ext cx="2224200" cy="470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final high-fidelity prototype presented cleaner user flows for ordering an dish and checkout. It also met user needs for a quick oand schedule delivery option as well as more customization. 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View the </a:t>
            </a:r>
            <a:r>
              <a:rPr lang="en-US" sz="1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Asclepius Healthcare</a:t>
            </a:r>
            <a:r>
              <a:rPr lang="en" sz="1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App </a:t>
            </a:r>
            <a:r>
              <a:rPr lang="en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high-fidelity prototype</a:t>
            </a:r>
            <a:endParaRPr u="sng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692392-B6F5-4081-A9F1-9FA3C0E3D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440" y="748533"/>
            <a:ext cx="3620681" cy="39920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Accessibility considerations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41"/>
          <p:cNvSpPr/>
          <p:nvPr/>
        </p:nvSpPr>
        <p:spPr>
          <a:xfrm>
            <a:off x="5176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1"/>
          <p:cNvSpPr txBox="1"/>
          <p:nvPr/>
        </p:nvSpPr>
        <p:spPr>
          <a:xfrm>
            <a:off x="711325" y="2070200"/>
            <a:ext cx="20490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Provided access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 users who are vision impaired through adding alt text to images for screen readers.</a:t>
            </a:r>
            <a:endParaRPr/>
          </a:p>
        </p:txBody>
      </p:sp>
      <p:sp>
        <p:nvSpPr>
          <p:cNvPr id="276" name="Google Shape;276;p41"/>
          <p:cNvSpPr/>
          <p:nvPr/>
        </p:nvSpPr>
        <p:spPr>
          <a:xfrm>
            <a:off x="31752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1"/>
          <p:cNvSpPr txBox="1"/>
          <p:nvPr/>
        </p:nvSpPr>
        <p:spPr>
          <a:xfrm>
            <a:off x="3368925" y="2070200"/>
            <a:ext cx="20490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 icons to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 make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navigation easier.</a:t>
            </a: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58328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1"/>
          <p:cNvSpPr txBox="1"/>
          <p:nvPr/>
        </p:nvSpPr>
        <p:spPr>
          <a:xfrm>
            <a:off x="6026525" y="2070200"/>
            <a:ext cx="2049000" cy="191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 detailed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imagery for illness, dependencies and records to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 all users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better understand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designs.</a:t>
            </a:r>
            <a:endParaRPr dirty="0"/>
          </a:p>
        </p:txBody>
      </p:sp>
      <p:sp>
        <p:nvSpPr>
          <p:cNvPr id="280" name="Google Shape;280;p41"/>
          <p:cNvSpPr/>
          <p:nvPr/>
        </p:nvSpPr>
        <p:spPr>
          <a:xfrm>
            <a:off x="14791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1" name="Google Shape;281;p41"/>
          <p:cNvSpPr/>
          <p:nvPr/>
        </p:nvSpPr>
        <p:spPr>
          <a:xfrm>
            <a:off x="41367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2" name="Google Shape;282;p41"/>
          <p:cNvSpPr/>
          <p:nvPr/>
        </p:nvSpPr>
        <p:spPr>
          <a:xfrm>
            <a:off x="67943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6368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-468875" y="22101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Going forward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9" name="Google Shape;289;p42"/>
          <p:cNvCxnSpPr/>
          <p:nvPr/>
        </p:nvCxnSpPr>
        <p:spPr>
          <a:xfrm>
            <a:off x="3504450" y="2343000"/>
            <a:ext cx="17100" cy="513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43"/>
          <p:cNvSpPr txBox="1"/>
          <p:nvPr/>
        </p:nvSpPr>
        <p:spPr>
          <a:xfrm>
            <a:off x="539600" y="2237975"/>
            <a:ext cx="3446100" cy="327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Impact: </a:t>
            </a:r>
            <a:endParaRPr dirty="0"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app makes users feel like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Hestia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’s Kitchen App really thinks about how to meet their needs. 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One quote from peer feedback: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“The app made it so easy and fun to book appointmetns as </a:t>
            </a:r>
            <a:r>
              <a:rPr lang="en-US" sz="1200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" sz="1200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desired! I would definitely use this app as a go-to for regular health checkups”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3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 txBox="1"/>
          <p:nvPr/>
        </p:nvSpPr>
        <p:spPr>
          <a:xfrm>
            <a:off x="4648200" y="2237975"/>
            <a:ext cx="3446100" cy="189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I learned:</a:t>
            </a:r>
            <a:endParaRPr dirty="0"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While designing the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Asclepius Healthcare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app, I learned that the first ideas for the app are only the beginning of the process. Usability studies and peer feedback influenced each iteration of the app’s designs.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46482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3"/>
          <p:cNvSpPr/>
          <p:nvPr/>
        </p:nvSpPr>
        <p:spPr>
          <a:xfrm>
            <a:off x="679050" y="1660250"/>
            <a:ext cx="234394" cy="260801"/>
          </a:xfrm>
          <a:custGeom>
            <a:avLst/>
            <a:gdLst/>
            <a:ahLst/>
            <a:cxnLst/>
            <a:rect l="l" t="t" r="r" b="b"/>
            <a:pathLst>
              <a:path w="941" h="1045" extrusionOk="0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43"/>
          <p:cNvGrpSpPr/>
          <p:nvPr/>
        </p:nvGrpSpPr>
        <p:grpSpPr>
          <a:xfrm>
            <a:off x="4758078" y="1676963"/>
            <a:ext cx="293543" cy="227362"/>
            <a:chOff x="420350" y="238125"/>
            <a:chExt cx="6779275" cy="5238750"/>
          </a:xfrm>
        </p:grpSpPr>
        <p:sp>
          <p:nvSpPr>
            <p:cNvPr id="301" name="Google Shape;301;p43"/>
            <p:cNvSpPr/>
            <p:nvPr/>
          </p:nvSpPr>
          <p:spPr>
            <a:xfrm>
              <a:off x="420350" y="238125"/>
              <a:ext cx="6779275" cy="5238750"/>
            </a:xfrm>
            <a:custGeom>
              <a:avLst/>
              <a:gdLst/>
              <a:ahLst/>
              <a:cxnLst/>
              <a:rect l="l" t="t" r="r" b="b"/>
              <a:pathLst>
                <a:path w="271171" h="209550" extrusionOk="0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3"/>
            <p:cNvSpPr/>
            <p:nvPr/>
          </p:nvSpPr>
          <p:spPr>
            <a:xfrm>
              <a:off x="4118525" y="162550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3"/>
            <p:cNvSpPr/>
            <p:nvPr/>
          </p:nvSpPr>
          <p:spPr>
            <a:xfrm>
              <a:off x="4118525" y="2444600"/>
              <a:ext cx="2157675" cy="768075"/>
            </a:xfrm>
            <a:custGeom>
              <a:avLst/>
              <a:gdLst/>
              <a:ahLst/>
              <a:cxnLst/>
              <a:rect l="l" t="t" r="r" b="b"/>
              <a:pathLst>
                <a:path w="86307" h="30723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3"/>
            <p:cNvSpPr/>
            <p:nvPr/>
          </p:nvSpPr>
          <p:spPr>
            <a:xfrm>
              <a:off x="4118525" y="326815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44"/>
          <p:cNvSpPr/>
          <p:nvPr/>
        </p:nvSpPr>
        <p:spPr>
          <a:xfrm>
            <a:off x="1635838" y="1611275"/>
            <a:ext cx="2845500" cy="26130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4"/>
          <p:cNvSpPr txBox="1"/>
          <p:nvPr/>
        </p:nvSpPr>
        <p:spPr>
          <a:xfrm>
            <a:off x="1820650" y="2056750"/>
            <a:ext cx="2475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 another round of usability studies to validate whether the pain points users experienced have been effectively addressed.</a:t>
            </a:r>
            <a:endParaRPr/>
          </a:p>
        </p:txBody>
      </p:sp>
      <p:sp>
        <p:nvSpPr>
          <p:cNvPr id="312" name="Google Shape;312;p44"/>
          <p:cNvSpPr/>
          <p:nvPr/>
        </p:nvSpPr>
        <p:spPr>
          <a:xfrm>
            <a:off x="4662663" y="1611275"/>
            <a:ext cx="2845500" cy="26130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4"/>
          <p:cNvSpPr txBox="1"/>
          <p:nvPr/>
        </p:nvSpPr>
        <p:spPr>
          <a:xfrm>
            <a:off x="4867263" y="2056750"/>
            <a:ext cx="2436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 more user research to determine any new areas of need.</a:t>
            </a:r>
            <a:endParaRPr/>
          </a:p>
        </p:txBody>
      </p:sp>
      <p:sp>
        <p:nvSpPr>
          <p:cNvPr id="314" name="Google Shape;314;p44"/>
          <p:cNvSpPr/>
          <p:nvPr/>
        </p:nvSpPr>
        <p:spPr>
          <a:xfrm>
            <a:off x="2801950" y="1354908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5" name="Google Shape;315;p44"/>
          <p:cNvSpPr/>
          <p:nvPr/>
        </p:nvSpPr>
        <p:spPr>
          <a:xfrm>
            <a:off x="5828775" y="1354908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Let’s connect!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45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5"/>
          <p:cNvSpPr txBox="1"/>
          <p:nvPr/>
        </p:nvSpPr>
        <p:spPr>
          <a:xfrm>
            <a:off x="919075" y="2461800"/>
            <a:ext cx="7136100" cy="163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Thank you for your time reviewing my work on the </a:t>
            </a:r>
            <a:r>
              <a:rPr lang="en-US" sz="1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Asclepius Healthcare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! If you’d like to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see more or get in touch, my contact information is provided below.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Email: </a:t>
            </a:r>
            <a:r>
              <a:rPr lang="en" u="sng" dirty="0">
                <a:solidFill>
                  <a:srgbClr val="4285F4"/>
                </a:solidFill>
                <a:latin typeface="Open Sans"/>
                <a:ea typeface="Open Sans"/>
                <a:cs typeface="Open Sans"/>
                <a:sym typeface="Open Sans"/>
              </a:rPr>
              <a:t>amirtharajanpks@hotmail.com</a:t>
            </a:r>
            <a:endParaRPr u="sng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45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5"/>
          <p:cNvSpPr/>
          <p:nvPr/>
        </p:nvSpPr>
        <p:spPr>
          <a:xfrm>
            <a:off x="4361825" y="1734124"/>
            <a:ext cx="250599" cy="249449"/>
          </a:xfrm>
          <a:custGeom>
            <a:avLst/>
            <a:gdLst/>
            <a:ahLst/>
            <a:cxnLst/>
            <a:rect l="l" t="t" r="r" b="b"/>
            <a:pathLst>
              <a:path w="964" h="962" extrusionOk="0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/>
        </p:nvSpPr>
        <p:spPr>
          <a:xfrm>
            <a:off x="2106450" y="2202300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/>
        </p:nvSpPr>
        <p:spPr>
          <a:xfrm>
            <a:off x="517675" y="2237975"/>
            <a:ext cx="34461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problem: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Busy workers and commuters lack the time necessary to book appointments.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23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23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3"/>
          <p:cNvSpPr txBox="1"/>
          <p:nvPr/>
        </p:nvSpPr>
        <p:spPr>
          <a:xfrm>
            <a:off x="4800600" y="2237975"/>
            <a:ext cx="32748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goal: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 an app for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Asclepius Healthcare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that allows users to easily monitor and book appointments for doctors around you.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23"/>
          <p:cNvSpPr/>
          <p:nvPr/>
        </p:nvSpPr>
        <p:spPr>
          <a:xfrm>
            <a:off x="48006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3"/>
          <p:cNvSpPr/>
          <p:nvPr/>
        </p:nvSpPr>
        <p:spPr>
          <a:xfrm>
            <a:off x="4912813" y="1653525"/>
            <a:ext cx="288875" cy="274249"/>
          </a:xfrm>
          <a:custGeom>
            <a:avLst/>
            <a:gdLst/>
            <a:ahLst/>
            <a:cxnLst/>
            <a:rect l="l" t="t" r="r" b="b"/>
            <a:pathLst>
              <a:path w="1045" h="993" extrusionOk="0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640475" y="1656801"/>
            <a:ext cx="267700" cy="267700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/>
        </p:nvSpPr>
        <p:spPr>
          <a:xfrm>
            <a:off x="517675" y="2237975"/>
            <a:ext cx="34461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My role: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UX designer designing an app for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Asclepius Healthcare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from conception to delivery.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24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24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4"/>
          <p:cNvSpPr txBox="1"/>
          <p:nvPr/>
        </p:nvSpPr>
        <p:spPr>
          <a:xfrm>
            <a:off x="4800600" y="2237975"/>
            <a:ext cx="34461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Responsibilities</a:t>
            </a:r>
            <a:r>
              <a:rPr lang="en" dirty="0">
                <a:solidFill>
                  <a:srgbClr val="1967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Conducting interviews, paper and digital wireframing, low and high-fidelity prototyping, conducting usability studies, accounting for accessibility, and iterating on designs.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24"/>
          <p:cNvSpPr/>
          <p:nvPr/>
        </p:nvSpPr>
        <p:spPr>
          <a:xfrm>
            <a:off x="48006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4"/>
          <p:cNvSpPr/>
          <p:nvPr/>
        </p:nvSpPr>
        <p:spPr>
          <a:xfrm>
            <a:off x="645441" y="1662440"/>
            <a:ext cx="257757" cy="256421"/>
          </a:xfrm>
          <a:custGeom>
            <a:avLst/>
            <a:gdLst/>
            <a:ahLst/>
            <a:cxnLst/>
            <a:rect l="l" t="t" r="r" b="b"/>
            <a:pathLst>
              <a:path w="851" h="847" extrusionOk="0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4914287" y="1710781"/>
            <a:ext cx="285935" cy="159748"/>
          </a:xfrm>
          <a:custGeom>
            <a:avLst/>
            <a:gdLst/>
            <a:ahLst/>
            <a:cxnLst/>
            <a:rect l="l" t="t" r="r" b="b"/>
            <a:pathLst>
              <a:path w="941" h="526" extrusionOk="0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335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/>
        </p:nvSpPr>
        <p:spPr>
          <a:xfrm>
            <a:off x="-460025" y="188685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user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25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research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statements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journey maps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1" name="Google Shape;121;p25"/>
          <p:cNvCxnSpPr/>
          <p:nvPr/>
        </p:nvCxnSpPr>
        <p:spPr>
          <a:xfrm>
            <a:off x="3504450" y="1982525"/>
            <a:ext cx="0" cy="1192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/>
          <p:nvPr/>
        </p:nvSpPr>
        <p:spPr>
          <a:xfrm>
            <a:off x="517675" y="1679626"/>
            <a:ext cx="7938900" cy="284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6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summary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26"/>
          <p:cNvSpPr txBox="1"/>
          <p:nvPr/>
        </p:nvSpPr>
        <p:spPr>
          <a:xfrm>
            <a:off x="795175" y="2080800"/>
            <a:ext cx="738390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conducted interviews and created empathy maps to understand the users I’m 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designing for and their needs. A primary user group identified through research 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was working adults who don’t have time run through hospitals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 find doctors to get appointments. 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user group confirmed initial assumptions about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Asclepius Healthcare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clients, but research 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also revealed that time was not the only factor limiting users from finding an doctor for appointment. 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Other user problems included obligations, interests, or challenges that make it 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difficult to get appointments for checkup or go to hospitals in-person. 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4230475" y="1449812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4373201" y="1592526"/>
            <a:ext cx="227849" cy="227849"/>
          </a:xfrm>
          <a:custGeom>
            <a:avLst/>
            <a:gdLst/>
            <a:ahLst/>
            <a:cxnLst/>
            <a:rect l="l" t="t" r="r" b="b"/>
            <a:pathLst>
              <a:path w="940" h="941" extrusionOk="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pain points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7"/>
          <p:cNvSpPr txBox="1"/>
          <p:nvPr/>
        </p:nvSpPr>
        <p:spPr>
          <a:xfrm>
            <a:off x="746163" y="2309850"/>
            <a:ext cx="18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Time</a:t>
            </a:r>
            <a:endParaRPr sz="160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7" name="Google Shape;137;p27"/>
          <p:cNvSpPr txBox="1"/>
          <p:nvPr/>
        </p:nvSpPr>
        <p:spPr>
          <a:xfrm>
            <a:off x="746175" y="2823475"/>
            <a:ext cx="1872600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Working adults are too busy to spend time on maintaing health</a:t>
            </a:r>
            <a:endParaRPr dirty="0"/>
          </a:p>
        </p:txBody>
      </p:sp>
      <p:sp>
        <p:nvSpPr>
          <p:cNvPr id="138" name="Google Shape;138;p27"/>
          <p:cNvSpPr txBox="1"/>
          <p:nvPr/>
        </p:nvSpPr>
        <p:spPr>
          <a:xfrm>
            <a:off x="3563550" y="2309850"/>
            <a:ext cx="18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Accessibility</a:t>
            </a:r>
            <a:endParaRPr sz="160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9" name="Google Shape;139;p27"/>
          <p:cNvSpPr txBox="1"/>
          <p:nvPr/>
        </p:nvSpPr>
        <p:spPr>
          <a:xfrm>
            <a:off x="3265800" y="2823475"/>
            <a:ext cx="246810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Platforms for consulting doctor are not equipped with assistive technologies</a:t>
            </a:r>
            <a:endParaRPr dirty="0"/>
          </a:p>
        </p:txBody>
      </p:sp>
      <p:sp>
        <p:nvSpPr>
          <p:cNvPr id="140" name="Google Shape;140;p27"/>
          <p:cNvSpPr txBox="1"/>
          <p:nvPr/>
        </p:nvSpPr>
        <p:spPr>
          <a:xfrm>
            <a:off x="6453075" y="2309850"/>
            <a:ext cx="18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IA</a:t>
            </a:r>
            <a:endParaRPr sz="160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6380925" y="2823475"/>
            <a:ext cx="201690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Text-heavy menus in apps are often difficult to read and book from</a:t>
            </a:r>
            <a:endParaRPr dirty="0"/>
          </a:p>
        </p:txBody>
      </p:sp>
      <p:sp>
        <p:nvSpPr>
          <p:cNvPr id="142" name="Google Shape;142;p27"/>
          <p:cNvSpPr/>
          <p:nvPr/>
        </p:nvSpPr>
        <p:spPr>
          <a:xfrm>
            <a:off x="1353675" y="1749246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4243200" y="17140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7132725" y="1749246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lang="en" sz="24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Sara</a:t>
            </a:r>
            <a:endParaRPr sz="24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517675" y="1369600"/>
            <a:ext cx="24513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Problem statement:</a:t>
            </a:r>
            <a:endParaRPr dirty="0">
              <a:solidFill>
                <a:srgbClr val="EA433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Sara is working as an IT Profession who lives in California, LA. She is concerned with about her health and looks.</a:t>
            </a:r>
            <a:endParaRPr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C19C499-CAB2-4AA7-9DEE-E5E4D094B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489" y="1107924"/>
            <a:ext cx="6050282" cy="31205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journey map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517675" y="1370150"/>
            <a:ext cx="24213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Mapping Sara’s user journey revealed how helpful it would be for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to have access to a 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Asclepius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healthcare app.</a:t>
            </a:r>
            <a:endParaRPr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5402A61-E49F-4FF7-8836-46DB4D52C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201" y="1054704"/>
            <a:ext cx="6287360" cy="35269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1139</Words>
  <Application>Microsoft Office PowerPoint</Application>
  <PresentationFormat>On-screen Show (16:9)</PresentationFormat>
  <Paragraphs>124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Open Sans SemiBold</vt:lpstr>
      <vt:lpstr>Open Sans</vt:lpstr>
      <vt:lpstr>Google Sans Medium</vt:lpstr>
      <vt:lpstr>Arial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Amirtha_Rajan PKS</dc:creator>
  <cp:lastModifiedBy>Amirtha_Rajan PKS</cp:lastModifiedBy>
  <cp:revision>21</cp:revision>
  <dcterms:modified xsi:type="dcterms:W3CDTF">2021-07-16T11:30:24Z</dcterms:modified>
</cp:coreProperties>
</file>